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7" r:id="rId5"/>
  </p:sldIdLst>
  <p:sldSz cx="9906000" cy="6858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71" d="100"/>
          <a:sy n="71" d="100"/>
        </p:scale>
        <p:origin x="1152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aff - K Cullimore" userId="2374bd70-42d3-45d7-aee8-155ac6058276" providerId="ADAL" clId="{67222CF9-21D5-4F98-82E1-D453F0384894}"/>
    <pc:docChg chg="modSld">
      <pc:chgData name="Staff - K Cullimore" userId="2374bd70-42d3-45d7-aee8-155ac6058276" providerId="ADAL" clId="{67222CF9-21D5-4F98-82E1-D453F0384894}" dt="2024-09-27T09:43:12.224" v="0" actId="6549"/>
      <pc:docMkLst>
        <pc:docMk/>
      </pc:docMkLst>
      <pc:sldChg chg="modSp mod">
        <pc:chgData name="Staff - K Cullimore" userId="2374bd70-42d3-45d7-aee8-155ac6058276" providerId="ADAL" clId="{67222CF9-21D5-4F98-82E1-D453F0384894}" dt="2024-09-27T09:43:12.224" v="0" actId="6549"/>
        <pc:sldMkLst>
          <pc:docMk/>
          <pc:sldMk cId="2287136474" sldId="257"/>
        </pc:sldMkLst>
        <pc:spChg chg="mod">
          <ac:chgData name="Staff - K Cullimore" userId="2374bd70-42d3-45d7-aee8-155ac6058276" providerId="ADAL" clId="{67222CF9-21D5-4F98-82E1-D453F0384894}" dt="2024-09-27T09:43:12.224" v="0" actId="6549"/>
          <ac:spMkLst>
            <pc:docMk/>
            <pc:sldMk cId="2287136474" sldId="257"/>
            <ac:spMk id="10" creationId="{00000000-0000-0000-0000-000000000000}"/>
          </ac:spMkLst>
        </pc:spChg>
      </pc:sldChg>
    </pc:docChg>
  </pc:docChgLst>
  <pc:docChgLst>
    <pc:chgData name="Staff - K Cullimore" userId="2374bd70-42d3-45d7-aee8-155ac6058276" providerId="ADAL" clId="{EC5298C0-8F4B-42EC-8FAE-2D22EB5D51ED}"/>
    <pc:docChg chg="custSel modSld">
      <pc:chgData name="Staff - K Cullimore" userId="2374bd70-42d3-45d7-aee8-155ac6058276" providerId="ADAL" clId="{EC5298C0-8F4B-42EC-8FAE-2D22EB5D51ED}" dt="2024-07-03T10:06:11.355" v="33" actId="20577"/>
      <pc:docMkLst>
        <pc:docMk/>
      </pc:docMkLst>
      <pc:sldChg chg="delSp modSp mod">
        <pc:chgData name="Staff - K Cullimore" userId="2374bd70-42d3-45d7-aee8-155ac6058276" providerId="ADAL" clId="{EC5298C0-8F4B-42EC-8FAE-2D22EB5D51ED}" dt="2024-07-03T10:06:11.355" v="33" actId="20577"/>
        <pc:sldMkLst>
          <pc:docMk/>
          <pc:sldMk cId="2287136474" sldId="257"/>
        </pc:sldMkLst>
        <pc:spChg chg="mod">
          <ac:chgData name="Staff - K Cullimore" userId="2374bd70-42d3-45d7-aee8-155ac6058276" providerId="ADAL" clId="{EC5298C0-8F4B-42EC-8FAE-2D22EB5D51ED}" dt="2024-07-03T10:06:11.355" v="33" actId="20577"/>
          <ac:spMkLst>
            <pc:docMk/>
            <pc:sldMk cId="2287136474" sldId="257"/>
            <ac:spMk id="3" creationId="{00000000-0000-0000-0000-000000000000}"/>
          </ac:spMkLst>
        </pc:spChg>
        <pc:spChg chg="mod">
          <ac:chgData name="Staff - K Cullimore" userId="2374bd70-42d3-45d7-aee8-155ac6058276" providerId="ADAL" clId="{EC5298C0-8F4B-42EC-8FAE-2D22EB5D51ED}" dt="2024-07-03T10:04:35.515" v="2" actId="1076"/>
          <ac:spMkLst>
            <pc:docMk/>
            <pc:sldMk cId="2287136474" sldId="257"/>
            <ac:spMk id="7" creationId="{00000000-0000-0000-0000-000000000000}"/>
          </ac:spMkLst>
        </pc:spChg>
        <pc:spChg chg="mod">
          <ac:chgData name="Staff - K Cullimore" userId="2374bd70-42d3-45d7-aee8-155ac6058276" providerId="ADAL" clId="{EC5298C0-8F4B-42EC-8FAE-2D22EB5D51ED}" dt="2024-07-03T10:04:07.276" v="0" actId="6549"/>
          <ac:spMkLst>
            <pc:docMk/>
            <pc:sldMk cId="2287136474" sldId="257"/>
            <ac:spMk id="11" creationId="{00000000-0000-0000-0000-000000000000}"/>
          </ac:spMkLst>
        </pc:spChg>
        <pc:grpChg chg="mod">
          <ac:chgData name="Staff - K Cullimore" userId="2374bd70-42d3-45d7-aee8-155ac6058276" providerId="ADAL" clId="{EC5298C0-8F4B-42EC-8FAE-2D22EB5D51ED}" dt="2024-07-03T10:05:01.163" v="7" actId="1076"/>
          <ac:grpSpMkLst>
            <pc:docMk/>
            <pc:sldMk cId="2287136474" sldId="257"/>
            <ac:grpSpMk id="51" creationId="{00000000-0000-0000-0000-000000000000}"/>
          </ac:grpSpMkLst>
        </pc:grpChg>
        <pc:cxnChg chg="del">
          <ac:chgData name="Staff - K Cullimore" userId="2374bd70-42d3-45d7-aee8-155ac6058276" providerId="ADAL" clId="{EC5298C0-8F4B-42EC-8FAE-2D22EB5D51ED}" dt="2024-07-03T10:04:49.979" v="5" actId="478"/>
          <ac:cxnSpMkLst>
            <pc:docMk/>
            <pc:sldMk cId="2287136474" sldId="257"/>
            <ac:cxnSpMk id="23" creationId="{00000000-0000-0000-0000-000000000000}"/>
          </ac:cxnSpMkLst>
        </pc:cxnChg>
        <pc:cxnChg chg="mod">
          <ac:chgData name="Staff - K Cullimore" userId="2374bd70-42d3-45d7-aee8-155ac6058276" providerId="ADAL" clId="{EC5298C0-8F4B-42EC-8FAE-2D22EB5D51ED}" dt="2024-07-03T10:05:12.641" v="10" actId="14100"/>
          <ac:cxnSpMkLst>
            <pc:docMk/>
            <pc:sldMk cId="2287136474" sldId="257"/>
            <ac:cxnSpMk id="28" creationId="{00000000-0000-0000-0000-000000000000}"/>
          </ac:cxnSpMkLst>
        </pc:cxnChg>
        <pc:cxnChg chg="del">
          <ac:chgData name="Staff - K Cullimore" userId="2374bd70-42d3-45d7-aee8-155ac6058276" providerId="ADAL" clId="{EC5298C0-8F4B-42EC-8FAE-2D22EB5D51ED}" dt="2024-07-03T10:04:58.083" v="6" actId="478"/>
          <ac:cxnSpMkLst>
            <pc:docMk/>
            <pc:sldMk cId="2287136474" sldId="257"/>
            <ac:cxnSpMk id="31" creationId="{00000000-0000-0000-0000-000000000000}"/>
          </ac:cxnSpMkLst>
        </pc:cxnChg>
        <pc:cxnChg chg="mod">
          <ac:chgData name="Staff - K Cullimore" userId="2374bd70-42d3-45d7-aee8-155ac6058276" providerId="ADAL" clId="{EC5298C0-8F4B-42EC-8FAE-2D22EB5D51ED}" dt="2024-07-03T10:04:43.584" v="3" actId="1076"/>
          <ac:cxnSpMkLst>
            <pc:docMk/>
            <pc:sldMk cId="2287136474" sldId="257"/>
            <ac:cxnSpMk id="37" creationId="{00000000-0000-0000-0000-000000000000}"/>
          </ac:cxnSpMkLst>
        </pc:cxnChg>
        <pc:cxnChg chg="mod">
          <ac:chgData name="Staff - K Cullimore" userId="2374bd70-42d3-45d7-aee8-155ac6058276" providerId="ADAL" clId="{EC5298C0-8F4B-42EC-8FAE-2D22EB5D51ED}" dt="2024-07-03T10:05:25.938" v="12" actId="14100"/>
          <ac:cxnSpMkLst>
            <pc:docMk/>
            <pc:sldMk cId="2287136474" sldId="257"/>
            <ac:cxnSpMk id="41" creationId="{00000000-0000-0000-0000-000000000000}"/>
          </ac:cxnSpMkLst>
        </pc:cxnChg>
      </pc:sldChg>
    </pc:docChg>
  </pc:docChgLst>
  <pc:docChgLst>
    <pc:chgData name="Staff - K Cullimore" userId="2374bd70-42d3-45d7-aee8-155ac6058276" providerId="ADAL" clId="{42A41624-E7AE-4945-9E31-5FEB8DBADC27}"/>
    <pc:docChg chg="modSld">
      <pc:chgData name="Staff - K Cullimore" userId="2374bd70-42d3-45d7-aee8-155ac6058276" providerId="ADAL" clId="{42A41624-E7AE-4945-9E31-5FEB8DBADC27}" dt="2024-06-25T13:20:07.451" v="16" actId="20577"/>
      <pc:docMkLst>
        <pc:docMk/>
      </pc:docMkLst>
      <pc:sldChg chg="modSp mod">
        <pc:chgData name="Staff - K Cullimore" userId="2374bd70-42d3-45d7-aee8-155ac6058276" providerId="ADAL" clId="{42A41624-E7AE-4945-9E31-5FEB8DBADC27}" dt="2024-06-25T13:20:07.451" v="16" actId="20577"/>
        <pc:sldMkLst>
          <pc:docMk/>
          <pc:sldMk cId="2287136474" sldId="257"/>
        </pc:sldMkLst>
        <pc:spChg chg="mod">
          <ac:chgData name="Staff - K Cullimore" userId="2374bd70-42d3-45d7-aee8-155ac6058276" providerId="ADAL" clId="{42A41624-E7AE-4945-9E31-5FEB8DBADC27}" dt="2024-06-25T13:20:07.451" v="16" actId="20577"/>
          <ac:spMkLst>
            <pc:docMk/>
            <pc:sldMk cId="2287136474" sldId="257"/>
            <ac:spMk id="11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44E1-DA87-4722-B2D7-8E10A0C857B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2735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44E1-DA87-4722-B2D7-8E10A0C857B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85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44E1-DA87-4722-B2D7-8E10A0C857B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9779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44E1-DA87-4722-B2D7-8E10A0C857B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7902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44E1-DA87-4722-B2D7-8E10A0C857B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5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44E1-DA87-4722-B2D7-8E10A0C857B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26432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44E1-DA87-4722-B2D7-8E10A0C857B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0417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44E1-DA87-4722-B2D7-8E10A0C857B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7188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44E1-DA87-4722-B2D7-8E10A0C857B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7741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44E1-DA87-4722-B2D7-8E10A0C857B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708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2544E1-DA87-4722-B2D7-8E10A0C857B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147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2544E1-DA87-4722-B2D7-8E10A0C857BF}" type="datetimeFigureOut">
              <a:rPr lang="en-GB" smtClean="0"/>
              <a:t>27/09/2024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A5146-8952-4322-B4E7-4F272DEE3DD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5872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" name="Group 50"/>
          <p:cNvGrpSpPr/>
          <p:nvPr/>
        </p:nvGrpSpPr>
        <p:grpSpPr>
          <a:xfrm>
            <a:off x="455739" y="317395"/>
            <a:ext cx="9206176" cy="6169421"/>
            <a:chOff x="401951" y="74818"/>
            <a:chExt cx="9206176" cy="6169421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6165444" y="2136551"/>
              <a:ext cx="512795" cy="1392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>
              <a:off x="6632867" y="1286013"/>
              <a:ext cx="512795" cy="1392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>
              <a:off x="6637273" y="1831212"/>
              <a:ext cx="512795" cy="1392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>
              <a:off x="6643255" y="2367386"/>
              <a:ext cx="512795" cy="1392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>
              <a:off x="6636331" y="2896276"/>
              <a:ext cx="512795" cy="1392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>
              <a:cxnSpLocks/>
              <a:stCxn id="10" idx="3"/>
            </p:cNvCxnSpPr>
            <p:nvPr/>
          </p:nvCxnSpPr>
          <p:spPr>
            <a:xfrm>
              <a:off x="3129742" y="4617027"/>
              <a:ext cx="4026308" cy="7747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>
              <a:off x="1963186" y="2256083"/>
              <a:ext cx="1823257" cy="2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H="1">
              <a:off x="7904704" y="2522923"/>
              <a:ext cx="1" cy="256308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H="1">
              <a:off x="7895010" y="1986747"/>
              <a:ext cx="1" cy="256308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H="1">
              <a:off x="7895011" y="1438106"/>
              <a:ext cx="1" cy="256308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>
              <a:cxnSpLocks/>
            </p:cNvCxnSpPr>
            <p:nvPr/>
          </p:nvCxnSpPr>
          <p:spPr>
            <a:xfrm flipH="1">
              <a:off x="4965467" y="3090945"/>
              <a:ext cx="1" cy="1533829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>
              <a:off x="8319652" y="5491248"/>
              <a:ext cx="1" cy="495996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>
              <a:off x="1841269" y="5576449"/>
              <a:ext cx="1" cy="495996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>
              <a:cxnSpLocks/>
              <a:stCxn id="2" idx="2"/>
              <a:endCxn id="3" idx="0"/>
            </p:cNvCxnSpPr>
            <p:nvPr/>
          </p:nvCxnSpPr>
          <p:spPr>
            <a:xfrm flipH="1">
              <a:off x="4952999" y="1454727"/>
              <a:ext cx="1" cy="256308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" name="Rectangle 1"/>
            <p:cNvSpPr/>
            <p:nvPr/>
          </p:nvSpPr>
          <p:spPr>
            <a:xfrm>
              <a:off x="3664527" y="74818"/>
              <a:ext cx="2576945" cy="1379909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SVET Members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Keith </a:t>
              </a:r>
              <a:r>
                <a:rPr lang="en-GB" sz="11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Haisman</a:t>
              </a:r>
              <a:endPara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Richard Smith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Derek Blake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Simon Ash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Phil Stanbury-Jones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Julia Burge</a:t>
              </a:r>
            </a:p>
          </p:txBody>
        </p:sp>
        <p:sp>
          <p:nvSpPr>
            <p:cNvPr id="3" name="Rectangle 2"/>
            <p:cNvSpPr/>
            <p:nvPr/>
          </p:nvSpPr>
          <p:spPr>
            <a:xfrm>
              <a:off x="3664526" y="1711035"/>
              <a:ext cx="2576945" cy="1379910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SVET Trustees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Keith </a:t>
              </a:r>
              <a:r>
                <a:rPr lang="en-GB" sz="11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Haisman</a:t>
              </a:r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(Chair)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Ruth Goodchild (Vice Chair)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Rachel Kelly 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Chris Hawkins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Paul </a:t>
              </a:r>
              <a:r>
                <a:rPr lang="en-US" sz="11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Luxon</a:t>
              </a:r>
              <a:endPara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7031182" y="1111139"/>
              <a:ext cx="1727660" cy="3435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SVET Trust Board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401951" y="1950723"/>
              <a:ext cx="2576945" cy="58466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SVET Officers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Rachel Kelly (CEO)</a:t>
              </a:r>
            </a:p>
            <a:p>
              <a:pPr algn="ctr"/>
              <a:r>
                <a:rPr lang="en-GB" sz="11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Kjesten</a:t>
              </a:r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Cullimore (CFO)</a:t>
              </a:r>
            </a:p>
          </p:txBody>
        </p:sp>
        <p:sp>
          <p:nvSpPr>
            <p:cNvPr id="10" name="Rectangle 9"/>
            <p:cNvSpPr/>
            <p:nvPr/>
          </p:nvSpPr>
          <p:spPr>
            <a:xfrm>
              <a:off x="552797" y="3656214"/>
              <a:ext cx="2576945" cy="192162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SVCS LGB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Nick Vosper (Chair)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Emma Gower (Vice Chair)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Rachel Kelly (Headteacher)</a:t>
              </a:r>
            </a:p>
            <a:p>
              <a:pPr algn="ctr"/>
              <a:r>
                <a:rPr lang="en-US" sz="11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Saracha</a:t>
              </a:r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US" sz="11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Barksfield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Tyson Bedwell</a:t>
              </a:r>
            </a:p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Alison </a:t>
              </a:r>
              <a:r>
                <a:rPr lang="en-US" sz="11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Folwell</a:t>
              </a:r>
              <a:endParaRPr lang="en-US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US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Phil Stanbury-Jones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Miffy </a:t>
              </a:r>
              <a:r>
                <a:rPr lang="en-GB" sz="11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Warrack</a:t>
              </a:r>
              <a:endPara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031182" y="3657600"/>
              <a:ext cx="2576945" cy="2049775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b="1" u="sng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CCPS LGB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Stella Byrne (Chair)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Jenni Carter (Vice Chair)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Lorna Stranger (Headteacher)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 </a:t>
              </a:r>
              <a:r>
                <a:rPr lang="en-GB" sz="1100" dirty="0" err="1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Bareham</a:t>
              </a:r>
              <a:endParaRPr lang="en-GB" sz="11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Georgina Dennett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Joey Kettle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Christina Kennedy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Alison Robinson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Shelly Thurgood</a:t>
              </a:r>
            </a:p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Sam Tompkins</a:t>
              </a: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031182" y="2212576"/>
              <a:ext cx="1727660" cy="3435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SVET Audit Committee</a:t>
              </a: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031182" y="1645921"/>
              <a:ext cx="1727660" cy="3435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SVET Resources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031182" y="2747358"/>
              <a:ext cx="1727660" cy="343587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SVET Pay Committee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552797" y="5900652"/>
              <a:ext cx="2576945" cy="34358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SVCS Resources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7031179" y="5900652"/>
              <a:ext cx="2576945" cy="343587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110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CCPS Resources</a:t>
              </a: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6396193" y="305692"/>
              <a:ext cx="2805576" cy="73866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SVET Organisation Chart</a:t>
              </a:r>
            </a:p>
            <a:p>
              <a:pPr algn="r"/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2024-25 (Sep 24)</a:t>
              </a:r>
              <a:endParaRPr lang="en-GB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endParaRPr lang="en-GB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43" name="Straight Connector 42"/>
            <p:cNvCxnSpPr/>
            <p:nvPr/>
          </p:nvCxnSpPr>
          <p:spPr>
            <a:xfrm>
              <a:off x="6668538" y="1258694"/>
              <a:ext cx="1" cy="1660457"/>
            </a:xfrm>
            <a:prstGeom prst="line">
              <a:avLst/>
            </a:prstGeom>
            <a:ln w="76200">
              <a:solidFill>
                <a:srgbClr val="00B0F0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2871364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C8B888CC2099E4EB1C6F696B2DDFB79" ma:contentTypeVersion="16" ma:contentTypeDescription="Create a new document." ma:contentTypeScope="" ma:versionID="9756928893de06847b3b93a25183aeb4">
  <xsd:schema xmlns:xsd="http://www.w3.org/2001/XMLSchema" xmlns:xs="http://www.w3.org/2001/XMLSchema" xmlns:p="http://schemas.microsoft.com/office/2006/metadata/properties" xmlns:ns2="b7cd8704-17a4-4022-9ffd-b7232313b248" xmlns:ns3="6ff01d79-e950-453f-af8e-4562e2e6ae40" targetNamespace="http://schemas.microsoft.com/office/2006/metadata/properties" ma:root="true" ma:fieldsID="4978a505934d292609b3c405a62e10ca" ns2:_="" ns3:_="">
    <xsd:import namespace="b7cd8704-17a4-4022-9ffd-b7232313b248"/>
    <xsd:import namespace="6ff01d79-e950-453f-af8e-4562e2e6ae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cd8704-17a4-4022-9ffd-b7232313b24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7ceb1510-e97b-4114-b34a-7cfa26acc17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1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f01d79-e950-453f-af8e-4562e2e6ae40" elementFormDefault="qualified">
    <xsd:import namespace="http://schemas.microsoft.com/office/2006/documentManagement/types"/>
    <xsd:import namespace="http://schemas.microsoft.com/office/infopath/2007/PartnerControls"/>
    <xsd:element name="TaxCatchAll" ma:index="15" nillable="true" ma:displayName="Taxonomy Catch All Column" ma:hidden="true" ma:list="{e9f974b7-c7cd-4ef4-92be-54b00d910bcf}" ma:internalName="TaxCatchAll" ma:showField="CatchAllData" ma:web="6ff01d79-e950-453f-af8e-4562e2e6ae4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6ff01d79-e950-453f-af8e-4562e2e6ae40" xsi:nil="true"/>
    <lcf76f155ced4ddcb4097134ff3c332f xmlns="b7cd8704-17a4-4022-9ffd-b7232313b248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4DC05CD3-538D-48EF-BEE0-F1091587EDE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7cd8704-17a4-4022-9ffd-b7232313b248"/>
    <ds:schemaRef ds:uri="6ff01d79-e950-453f-af8e-4562e2e6ae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4722505-D847-461D-B866-00A1219C50F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BDF09F2-57B4-4514-A27C-92CE45070592}">
  <ds:schemaRefs>
    <ds:schemaRef ds:uri="http://schemas.microsoft.com/office/2006/metadata/properties"/>
    <ds:schemaRef ds:uri="http://purl.org/dc/terms/"/>
    <ds:schemaRef ds:uri="b7cd8704-17a4-4022-9ffd-b7232313b248"/>
    <ds:schemaRef ds:uri="http://www.w3.org/XML/1998/namespace"/>
    <ds:schemaRef ds:uri="http://schemas.microsoft.com/office/infopath/2007/PartnerControls"/>
    <ds:schemaRef ds:uri="http://schemas.microsoft.com/office/2006/documentManagement/types"/>
    <ds:schemaRef ds:uri="http://purl.org/dc/dcmitype/"/>
    <ds:schemaRef ds:uri="6ff01d79-e950-453f-af8e-4562e2e6ae40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128</Words>
  <Application>Microsoft Office PowerPoint</Application>
  <PresentationFormat>A4 Paper (210x297 mm)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Stour Valley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Cullimore</dc:creator>
  <cp:lastModifiedBy>Staff - K Cullimore</cp:lastModifiedBy>
  <cp:revision>21</cp:revision>
  <dcterms:created xsi:type="dcterms:W3CDTF">2020-01-10T12:48:33Z</dcterms:created>
  <dcterms:modified xsi:type="dcterms:W3CDTF">2024-09-27T09:43:16Z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0x010100BC8B888CC2099E4EB1C6F696B2DDFB79</vt:lpwstr>
  </property>
  <property fmtid="{D5CDD505-2E9C-101B-9397-08002B2CF9AE}" pid="3" name="MediaServiceImageTags">
    <vt:lpwstr/>
  </property>
</Properties>
</file>