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52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ff - K Cullimore" userId="2374bd70-42d3-45d7-aee8-155ac6058276" providerId="ADAL" clId="{67222CF9-21D5-4F98-82E1-D453F0384894}"/>
    <pc:docChg chg="modSld">
      <pc:chgData name="Staff - K Cullimore" userId="2374bd70-42d3-45d7-aee8-155ac6058276" providerId="ADAL" clId="{67222CF9-21D5-4F98-82E1-D453F0384894}" dt="2024-09-27T09:43:12.224" v="0" actId="6549"/>
      <pc:docMkLst>
        <pc:docMk/>
      </pc:docMkLst>
      <pc:sldChg chg="modSp mod">
        <pc:chgData name="Staff - K Cullimore" userId="2374bd70-42d3-45d7-aee8-155ac6058276" providerId="ADAL" clId="{67222CF9-21D5-4F98-82E1-D453F0384894}" dt="2024-09-27T09:43:12.224" v="0" actId="6549"/>
        <pc:sldMkLst>
          <pc:docMk/>
          <pc:sldMk cId="2287136474" sldId="257"/>
        </pc:sldMkLst>
        <pc:spChg chg="mod">
          <ac:chgData name="Staff - K Cullimore" userId="2374bd70-42d3-45d7-aee8-155ac6058276" providerId="ADAL" clId="{67222CF9-21D5-4F98-82E1-D453F0384894}" dt="2024-09-27T09:43:12.224" v="0" actId="6549"/>
          <ac:spMkLst>
            <pc:docMk/>
            <pc:sldMk cId="2287136474" sldId="257"/>
            <ac:spMk id="10" creationId="{00000000-0000-0000-0000-000000000000}"/>
          </ac:spMkLst>
        </pc:spChg>
      </pc:sldChg>
    </pc:docChg>
  </pc:docChgLst>
  <pc:docChgLst>
    <pc:chgData name="Staff - K Cullimore" userId="2374bd70-42d3-45d7-aee8-155ac6058276" providerId="ADAL" clId="{EC5298C0-8F4B-42EC-8FAE-2D22EB5D51ED}"/>
    <pc:docChg chg="custSel modSld">
      <pc:chgData name="Staff - K Cullimore" userId="2374bd70-42d3-45d7-aee8-155ac6058276" providerId="ADAL" clId="{EC5298C0-8F4B-42EC-8FAE-2D22EB5D51ED}" dt="2024-07-03T10:06:11.355" v="33" actId="20577"/>
      <pc:docMkLst>
        <pc:docMk/>
      </pc:docMkLst>
      <pc:sldChg chg="delSp modSp mod">
        <pc:chgData name="Staff - K Cullimore" userId="2374bd70-42d3-45d7-aee8-155ac6058276" providerId="ADAL" clId="{EC5298C0-8F4B-42EC-8FAE-2D22EB5D51ED}" dt="2024-07-03T10:06:11.355" v="33" actId="20577"/>
        <pc:sldMkLst>
          <pc:docMk/>
          <pc:sldMk cId="2287136474" sldId="257"/>
        </pc:sldMkLst>
        <pc:spChg chg="mod">
          <ac:chgData name="Staff - K Cullimore" userId="2374bd70-42d3-45d7-aee8-155ac6058276" providerId="ADAL" clId="{EC5298C0-8F4B-42EC-8FAE-2D22EB5D51ED}" dt="2024-07-03T10:06:11.355" v="33" actId="20577"/>
          <ac:spMkLst>
            <pc:docMk/>
            <pc:sldMk cId="2287136474" sldId="257"/>
            <ac:spMk id="3" creationId="{00000000-0000-0000-0000-000000000000}"/>
          </ac:spMkLst>
        </pc:spChg>
        <pc:spChg chg="mod">
          <ac:chgData name="Staff - K Cullimore" userId="2374bd70-42d3-45d7-aee8-155ac6058276" providerId="ADAL" clId="{EC5298C0-8F4B-42EC-8FAE-2D22EB5D51ED}" dt="2024-07-03T10:04:35.515" v="2" actId="1076"/>
          <ac:spMkLst>
            <pc:docMk/>
            <pc:sldMk cId="2287136474" sldId="257"/>
            <ac:spMk id="7" creationId="{00000000-0000-0000-0000-000000000000}"/>
          </ac:spMkLst>
        </pc:spChg>
        <pc:spChg chg="mod">
          <ac:chgData name="Staff - K Cullimore" userId="2374bd70-42d3-45d7-aee8-155ac6058276" providerId="ADAL" clId="{EC5298C0-8F4B-42EC-8FAE-2D22EB5D51ED}" dt="2024-07-03T10:04:07.276" v="0" actId="6549"/>
          <ac:spMkLst>
            <pc:docMk/>
            <pc:sldMk cId="2287136474" sldId="257"/>
            <ac:spMk id="11" creationId="{00000000-0000-0000-0000-000000000000}"/>
          </ac:spMkLst>
        </pc:spChg>
        <pc:grpChg chg="mod">
          <ac:chgData name="Staff - K Cullimore" userId="2374bd70-42d3-45d7-aee8-155ac6058276" providerId="ADAL" clId="{EC5298C0-8F4B-42EC-8FAE-2D22EB5D51ED}" dt="2024-07-03T10:05:01.163" v="7" actId="1076"/>
          <ac:grpSpMkLst>
            <pc:docMk/>
            <pc:sldMk cId="2287136474" sldId="257"/>
            <ac:grpSpMk id="51" creationId="{00000000-0000-0000-0000-000000000000}"/>
          </ac:grpSpMkLst>
        </pc:grpChg>
        <pc:cxnChg chg="del">
          <ac:chgData name="Staff - K Cullimore" userId="2374bd70-42d3-45d7-aee8-155ac6058276" providerId="ADAL" clId="{EC5298C0-8F4B-42EC-8FAE-2D22EB5D51ED}" dt="2024-07-03T10:04:49.979" v="5" actId="478"/>
          <ac:cxnSpMkLst>
            <pc:docMk/>
            <pc:sldMk cId="2287136474" sldId="257"/>
            <ac:cxnSpMk id="23" creationId="{00000000-0000-0000-0000-000000000000}"/>
          </ac:cxnSpMkLst>
        </pc:cxnChg>
        <pc:cxnChg chg="mod">
          <ac:chgData name="Staff - K Cullimore" userId="2374bd70-42d3-45d7-aee8-155ac6058276" providerId="ADAL" clId="{EC5298C0-8F4B-42EC-8FAE-2D22EB5D51ED}" dt="2024-07-03T10:05:12.641" v="10" actId="14100"/>
          <ac:cxnSpMkLst>
            <pc:docMk/>
            <pc:sldMk cId="2287136474" sldId="257"/>
            <ac:cxnSpMk id="28" creationId="{00000000-0000-0000-0000-000000000000}"/>
          </ac:cxnSpMkLst>
        </pc:cxnChg>
        <pc:cxnChg chg="del">
          <ac:chgData name="Staff - K Cullimore" userId="2374bd70-42d3-45d7-aee8-155ac6058276" providerId="ADAL" clId="{EC5298C0-8F4B-42EC-8FAE-2D22EB5D51ED}" dt="2024-07-03T10:04:58.083" v="6" actId="478"/>
          <ac:cxnSpMkLst>
            <pc:docMk/>
            <pc:sldMk cId="2287136474" sldId="257"/>
            <ac:cxnSpMk id="31" creationId="{00000000-0000-0000-0000-000000000000}"/>
          </ac:cxnSpMkLst>
        </pc:cxnChg>
        <pc:cxnChg chg="mod">
          <ac:chgData name="Staff - K Cullimore" userId="2374bd70-42d3-45d7-aee8-155ac6058276" providerId="ADAL" clId="{EC5298C0-8F4B-42EC-8FAE-2D22EB5D51ED}" dt="2024-07-03T10:04:43.584" v="3" actId="1076"/>
          <ac:cxnSpMkLst>
            <pc:docMk/>
            <pc:sldMk cId="2287136474" sldId="257"/>
            <ac:cxnSpMk id="37" creationId="{00000000-0000-0000-0000-000000000000}"/>
          </ac:cxnSpMkLst>
        </pc:cxnChg>
        <pc:cxnChg chg="mod">
          <ac:chgData name="Staff - K Cullimore" userId="2374bd70-42d3-45d7-aee8-155ac6058276" providerId="ADAL" clId="{EC5298C0-8F4B-42EC-8FAE-2D22EB5D51ED}" dt="2024-07-03T10:05:25.938" v="12" actId="14100"/>
          <ac:cxnSpMkLst>
            <pc:docMk/>
            <pc:sldMk cId="2287136474" sldId="257"/>
            <ac:cxnSpMk id="41" creationId="{00000000-0000-0000-0000-000000000000}"/>
          </ac:cxnSpMkLst>
        </pc:cxnChg>
      </pc:sldChg>
    </pc:docChg>
  </pc:docChgLst>
  <pc:docChgLst>
    <pc:chgData name="Staff - K Cullimore" userId="2374bd70-42d3-45d7-aee8-155ac6058276" providerId="ADAL" clId="{42A41624-E7AE-4945-9E31-5FEB8DBADC27}"/>
    <pc:docChg chg="modSld">
      <pc:chgData name="Staff - K Cullimore" userId="2374bd70-42d3-45d7-aee8-155ac6058276" providerId="ADAL" clId="{42A41624-E7AE-4945-9E31-5FEB8DBADC27}" dt="2024-06-25T13:20:07.451" v="16" actId="20577"/>
      <pc:docMkLst>
        <pc:docMk/>
      </pc:docMkLst>
      <pc:sldChg chg="modSp mod">
        <pc:chgData name="Staff - K Cullimore" userId="2374bd70-42d3-45d7-aee8-155ac6058276" providerId="ADAL" clId="{42A41624-E7AE-4945-9E31-5FEB8DBADC27}" dt="2024-06-25T13:20:07.451" v="16" actId="20577"/>
        <pc:sldMkLst>
          <pc:docMk/>
          <pc:sldMk cId="2287136474" sldId="257"/>
        </pc:sldMkLst>
        <pc:spChg chg="mod">
          <ac:chgData name="Staff - K Cullimore" userId="2374bd70-42d3-45d7-aee8-155ac6058276" providerId="ADAL" clId="{42A41624-E7AE-4945-9E31-5FEB8DBADC27}" dt="2024-06-25T13:20:07.451" v="16" actId="20577"/>
          <ac:spMkLst>
            <pc:docMk/>
            <pc:sldMk cId="2287136474" sldId="257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3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7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90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4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4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1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4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7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14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544E1-DA87-4722-B2D7-8E10A0C857B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87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455739" y="317395"/>
            <a:ext cx="9206176" cy="6169421"/>
            <a:chOff x="401951" y="74818"/>
            <a:chExt cx="9206176" cy="6169421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6165444" y="2136551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632867" y="1286013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637273" y="1831212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643255" y="2367386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636331" y="2896276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cxnSpLocks/>
              <a:stCxn id="10" idx="3"/>
            </p:cNvCxnSpPr>
            <p:nvPr/>
          </p:nvCxnSpPr>
          <p:spPr>
            <a:xfrm>
              <a:off x="3129742" y="4617027"/>
              <a:ext cx="4026308" cy="7747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963186" y="2256083"/>
              <a:ext cx="1823257" cy="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7904704" y="2522923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895010" y="1986747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7895011" y="1438106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cxnSpLocks/>
            </p:cNvCxnSpPr>
            <p:nvPr/>
          </p:nvCxnSpPr>
          <p:spPr>
            <a:xfrm flipH="1">
              <a:off x="4965467" y="3090945"/>
              <a:ext cx="1" cy="1533829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319652" y="5491248"/>
              <a:ext cx="1" cy="495996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1841269" y="5576449"/>
              <a:ext cx="1" cy="495996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  <a:stCxn id="2" idx="2"/>
              <a:endCxn id="3" idx="0"/>
            </p:cNvCxnSpPr>
            <p:nvPr/>
          </p:nvCxnSpPr>
          <p:spPr>
            <a:xfrm flipH="1">
              <a:off x="4952999" y="1454727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3664527" y="74818"/>
              <a:ext cx="2576945" cy="13799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Members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Keith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Haisman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Richard Smith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Derek Blake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Simon Ash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Phil Stanbury-Jones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Julia Burge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3664526" y="1711035"/>
              <a:ext cx="2576945" cy="13799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Trustees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Keith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Haisman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Ruth Goodchild (Vice 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Rachel Kelly 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Chris Hawkins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Paul </a:t>
              </a:r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Luxon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031182" y="1111139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Trust Board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01951" y="1950723"/>
              <a:ext cx="2576945" cy="5846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Officers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Rachel Kelly (CEO)</a:t>
              </a:r>
            </a:p>
            <a:p>
              <a:pPr algn="ctr"/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Kjesten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Cullimore (CFO)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2797" y="3656214"/>
              <a:ext cx="2576945" cy="1921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SVCS LGB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Nick Vosper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Emma Gower (Vice 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Rachel Kelly (Headteacher)</a:t>
              </a:r>
            </a:p>
            <a:p>
              <a:pPr algn="ctr"/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Saracha</a:t>
              </a:r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Barksfield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Tyson Bedwell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Alison </a:t>
              </a:r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Folwell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Phil Stanbury-Jones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Miffy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Warrack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31182" y="3657600"/>
              <a:ext cx="2576945" cy="204977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CCPS LGB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Stella Byrne (Chair)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Jenni Carter (Vice 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Lorna Stranger (Headteacher)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Bareham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Georgina Dennett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Joey Kettle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Christina Kennedy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Alison Robinson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Shelly Thurgood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 Tompkins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1182" y="2212576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Audit Committee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31182" y="1645921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Resources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031182" y="2747358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Pay Committee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2797" y="5900652"/>
              <a:ext cx="2576945" cy="3435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SVCS Resources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31179" y="5900652"/>
              <a:ext cx="2576945" cy="3435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CCPS Resources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96193" y="305692"/>
              <a:ext cx="280557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SVET Organisation Chart</a:t>
              </a:r>
            </a:p>
            <a:p>
              <a:pPr algn="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2024-25 (Sep 24)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6668538" y="1258694"/>
              <a:ext cx="1" cy="1660457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713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B888CC2099E4EB1C6F696B2DDFB79" ma:contentTypeVersion="16" ma:contentTypeDescription="Create a new document." ma:contentTypeScope="" ma:versionID="9756928893de06847b3b93a25183aeb4">
  <xsd:schema xmlns:xsd="http://www.w3.org/2001/XMLSchema" xmlns:xs="http://www.w3.org/2001/XMLSchema" xmlns:p="http://schemas.microsoft.com/office/2006/metadata/properties" xmlns:ns2="b7cd8704-17a4-4022-9ffd-b7232313b248" xmlns:ns3="6ff01d79-e950-453f-af8e-4562e2e6ae40" targetNamespace="http://schemas.microsoft.com/office/2006/metadata/properties" ma:root="true" ma:fieldsID="4978a505934d292609b3c405a62e10ca" ns2:_="" ns3:_="">
    <xsd:import namespace="b7cd8704-17a4-4022-9ffd-b7232313b248"/>
    <xsd:import namespace="6ff01d79-e950-453f-af8e-4562e2e6ae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d8704-17a4-4022-9ffd-b7232313b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7ceb1510-e97b-4114-b34a-7cfa26acc1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f01d79-e950-453f-af8e-4562e2e6ae4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9f974b7-c7cd-4ef4-92be-54b00d910bcf}" ma:internalName="TaxCatchAll" ma:showField="CatchAllData" ma:web="6ff01d79-e950-453f-af8e-4562e2e6ae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f01d79-e950-453f-af8e-4562e2e6ae40" xsi:nil="true"/>
    <lcf76f155ced4ddcb4097134ff3c332f xmlns="b7cd8704-17a4-4022-9ffd-b7232313b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C05CD3-538D-48EF-BEE0-F1091587ED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d8704-17a4-4022-9ffd-b7232313b248"/>
    <ds:schemaRef ds:uri="6ff01d79-e950-453f-af8e-4562e2e6ae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722505-D847-461D-B866-00A1219C50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DF09F2-57B4-4514-A27C-92CE45070592}">
  <ds:schemaRefs>
    <ds:schemaRef ds:uri="http://schemas.microsoft.com/office/2006/metadata/properties"/>
    <ds:schemaRef ds:uri="http://purl.org/dc/terms/"/>
    <ds:schemaRef ds:uri="b7cd8704-17a4-4022-9ffd-b7232313b248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6ff01d79-e950-453f-af8e-4562e2e6ae40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128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Stour Valley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Cullimore</dc:creator>
  <cp:lastModifiedBy>Staff - K Cullimore</cp:lastModifiedBy>
  <cp:revision>21</cp:revision>
  <dcterms:created xsi:type="dcterms:W3CDTF">2020-01-10T12:48:33Z</dcterms:created>
  <dcterms:modified xsi:type="dcterms:W3CDTF">2024-09-27T09:43:16Z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0x010100BC8B888CC2099E4EB1C6F696B2DDFB79</vt:lpwstr>
  </property>
  <property fmtid="{D5CDD505-2E9C-101B-9397-08002B2CF9AE}" pid="3" name="MediaServiceImageTags">
    <vt:lpwstr/>
  </property>
</Properties>
</file>