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026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73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8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779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90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655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64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41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188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4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70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614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544E1-DA87-4722-B2D7-8E10A0C857BF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A5146-8952-4322-B4E7-4F272DEE3D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87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>
            <a:off x="552797" y="74818"/>
            <a:ext cx="9055330" cy="6169421"/>
            <a:chOff x="552797" y="74818"/>
            <a:chExt cx="9055330" cy="6169421"/>
          </a:xfrm>
        </p:grpSpPr>
        <p:cxnSp>
          <p:nvCxnSpPr>
            <p:cNvPr id="50" name="Straight Connector 49"/>
            <p:cNvCxnSpPr/>
            <p:nvPr/>
          </p:nvCxnSpPr>
          <p:spPr>
            <a:xfrm>
              <a:off x="6165444" y="2136551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632867" y="1286013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637273" y="1831212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643255" y="2367386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636331" y="2896276"/>
              <a:ext cx="512795" cy="139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11" idx="1"/>
            </p:cNvCxnSpPr>
            <p:nvPr/>
          </p:nvCxnSpPr>
          <p:spPr>
            <a:xfrm>
              <a:off x="3232265" y="4606635"/>
              <a:ext cx="3798917" cy="11085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826029" y="2243055"/>
              <a:ext cx="1823257" cy="2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H="1">
              <a:off x="7904704" y="2522923"/>
              <a:ext cx="1" cy="25630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895010" y="1986747"/>
              <a:ext cx="1" cy="25630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7895011" y="1438106"/>
              <a:ext cx="1" cy="25630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10" idx="0"/>
            </p:cNvCxnSpPr>
            <p:nvPr/>
          </p:nvCxnSpPr>
          <p:spPr>
            <a:xfrm>
              <a:off x="1841269" y="2212576"/>
              <a:ext cx="1" cy="144363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319652" y="5491248"/>
              <a:ext cx="1" cy="495996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>
              <a:off x="1841269" y="5576449"/>
              <a:ext cx="1" cy="495996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4952997" y="3014057"/>
              <a:ext cx="1" cy="25630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cxnSpLocks/>
              <a:stCxn id="2" idx="2"/>
              <a:endCxn id="3" idx="0"/>
            </p:cNvCxnSpPr>
            <p:nvPr/>
          </p:nvCxnSpPr>
          <p:spPr>
            <a:xfrm flipH="1">
              <a:off x="4952999" y="1454727"/>
              <a:ext cx="1" cy="256308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" name="Rectangle 1"/>
            <p:cNvSpPr/>
            <p:nvPr/>
          </p:nvSpPr>
          <p:spPr>
            <a:xfrm>
              <a:off x="3664527" y="74818"/>
              <a:ext cx="2576945" cy="1379909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Members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Keith </a:t>
              </a:r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Haisman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Richard Smith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Derek Blake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Simon Ash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Phil Stanbury-Jones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Julia Burge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3664526" y="1711035"/>
              <a:ext cx="2576945" cy="13799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Trustees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Keith </a:t>
              </a:r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Haisman</a:t>
              </a:r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(Chair)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Rachel Kelly 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Suzanne Goldsmith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Ruth Goodchild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Chris Hawkins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Paul </a:t>
              </a:r>
              <a:r>
                <a:rPr lang="en-US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Luxon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Helena Marsh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7031182" y="1111139"/>
              <a:ext cx="1727660" cy="3435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Trust Board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3664526" y="3278113"/>
              <a:ext cx="2576945" cy="58466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Officers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Rachel Kelly (CEO)</a:t>
              </a:r>
            </a:p>
            <a:p>
              <a:pPr algn="ctr"/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Kjesten</a:t>
              </a:r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Cullimore (CFO)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2797" y="3656214"/>
              <a:ext cx="2576945" cy="19216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SVCS LGB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Nick Vosper (Chair)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Paul </a:t>
              </a:r>
              <a:r>
                <a:rPr lang="en-US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Luxon</a:t>
              </a:r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(Vice Chair)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Rachel Kelly (Headteacher)</a:t>
              </a:r>
            </a:p>
            <a:p>
              <a:pPr algn="ctr"/>
              <a:r>
                <a:rPr lang="en-US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Saracha</a:t>
              </a:r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Barksfield</a:t>
              </a:r>
              <a:endPara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Emma Gower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Mandy Messenger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Adam Morris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Paul Stokes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Miffy </a:t>
              </a:r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Warrack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31182" y="3657600"/>
              <a:ext cx="2576945" cy="192023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b="1" u="sng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CCPS LGB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Georgina Lovejoy (</a:t>
              </a:r>
              <a:r>
                <a:rPr lang="en-GB" sz="11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Chair)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Lorna Stranger (Headteacher)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 </a:t>
              </a:r>
              <a:r>
                <a:rPr lang="en-GB" sz="1100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Bareham</a:t>
              </a:r>
              <a:endPara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Stella Byrne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Jenni Carter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Jon Craig 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Paul Graham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Joey Kettle</a:t>
              </a:r>
            </a:p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Matthew Wickes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031182" y="2212576"/>
              <a:ext cx="1727660" cy="3435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Audit Committee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031182" y="1645921"/>
              <a:ext cx="1727660" cy="3435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Resources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031182" y="2747358"/>
              <a:ext cx="1727660" cy="3435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SVET Pay Committee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52797" y="5900652"/>
              <a:ext cx="2576945" cy="3435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SVCS Resources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31179" y="5900652"/>
              <a:ext cx="2576945" cy="343587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CCPS Resources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396193" y="305692"/>
              <a:ext cx="280557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sz="1400" dirty="0">
                  <a:latin typeface="Arial" panose="020B0604020202020204" pitchFamily="34" charset="0"/>
                  <a:cs typeface="Arial" panose="020B0604020202020204" pitchFamily="34" charset="0"/>
                </a:rPr>
                <a:t>SVET Organisation Chart</a:t>
              </a:r>
            </a:p>
            <a:p>
              <a:pPr algn="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2022-23</a:t>
              </a:r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GB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3269669" y="2263831"/>
              <a:ext cx="1" cy="2353195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668538" y="1258694"/>
              <a:ext cx="1" cy="1660457"/>
            </a:xfrm>
            <a:prstGeom prst="line">
              <a:avLst/>
            </a:prstGeom>
            <a:ln w="76200">
              <a:solidFill>
                <a:srgbClr val="00B0F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87136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120</Words>
  <Application>Microsoft Office PowerPoint</Application>
  <PresentationFormat>A4 Paper (210x297 mm)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Stour Valley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Cullimore</dc:creator>
  <cp:lastModifiedBy>Staff - K Cullimore</cp:lastModifiedBy>
  <cp:revision>18</cp:revision>
  <dcterms:created xsi:type="dcterms:W3CDTF">2020-01-10T12:48:33Z</dcterms:created>
  <dcterms:modified xsi:type="dcterms:W3CDTF">2023-02-09T13:26:37Z</dcterms:modified>
</cp:coreProperties>
</file>